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7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4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8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5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5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jpeg"/><Relationship Id="rId7" Type="http://schemas.openxmlformats.org/officeDocument/2006/relationships/image" Target="../media/image53.tiff"/><Relationship Id="rId12" Type="http://schemas.openxmlformats.org/officeDocument/2006/relationships/image" Target="../media/image58.png"/><Relationship Id="rId2" Type="http://schemas.openxmlformats.org/officeDocument/2006/relationships/image" Target="../media/image2.jp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jp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2.jp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8"/>
          <a:stretch/>
        </p:blipFill>
        <p:spPr>
          <a:xfrm>
            <a:off x="0" y="527504"/>
            <a:ext cx="9144000" cy="4309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210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Публичный годовой отчет</a:t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2017 год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1"/>
          <a:stretch/>
        </p:blipFill>
        <p:spPr>
          <a:xfrm rot="21256938">
            <a:off x="445813" y="1924654"/>
            <a:ext cx="3320563" cy="1398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Отзывы о нашей работе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2"/>
          <a:stretch/>
        </p:blipFill>
        <p:spPr>
          <a:xfrm rot="1922950">
            <a:off x="1555414" y="2692676"/>
            <a:ext cx="2607689" cy="2677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894">
            <a:off x="3801575" y="1757553"/>
            <a:ext cx="2116911" cy="2924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006">
            <a:off x="4022958" y="3342663"/>
            <a:ext cx="1605131" cy="2140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83360"/>
            <a:ext cx="2823976" cy="38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99" y="1424042"/>
            <a:ext cx="653166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бюджет: поступления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бюджет: расходы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21" y="1556792"/>
            <a:ext cx="6277942" cy="36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партнеры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76291"/>
            <a:ext cx="1321084" cy="1321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9" y="3933056"/>
            <a:ext cx="1824732" cy="593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3" y="1976291"/>
            <a:ext cx="1536700" cy="539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3" y="2627922"/>
            <a:ext cx="1173285" cy="11698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17414"/>
            <a:ext cx="1872092" cy="74768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8577"/>
            <a:ext cx="1359189" cy="135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xn--73-jlcep3d.xn--p1ai/templates/detfond/images/detfond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0" y="3167095"/>
            <a:ext cx="1674915" cy="17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" y="4697766"/>
            <a:ext cx="1402927" cy="13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23" y="4773205"/>
            <a:ext cx="2471342" cy="62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07945"/>
            <a:ext cx="2304256" cy="10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60" y="2029058"/>
            <a:ext cx="1550403" cy="13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49832"/>
            <a:ext cx="800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93" y="4962650"/>
            <a:ext cx="1770827" cy="57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50141"/>
            <a:ext cx="798389" cy="77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1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9208"/>
            <a:ext cx="2664296" cy="3767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достижения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8840"/>
            <a:ext cx="1474954" cy="12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1560" y="1844824"/>
            <a:ext cx="424847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сентября 2017 года Центр вошел в городской реестр поставщиков социальных услуг. В рамках такой формы сотрудничества с государственной социальной службой  получена возможность оказывать социально-психологические услуги 20 подопечным (дети с ОВЗ) на безвозмездной основе для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благополучателя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т.к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расходы Центра компенсируются за счет средств местного бюджета.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50745"/>
            <a:ext cx="1560077" cy="18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планы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1560" y="1700808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расширения деятельности в сфере повышения квалификации специалистов социальной и педагогической сферы, а так же для обобщения полученной научной информации в сфере адаптации детей с ОВЗ Центр решает вопрос о получении государственной лицензии на оказание услуг в сфере дополнительного образования взрослых. 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Подача заявки запланирована на сентябрь 2018 года.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379981" cy="34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планы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1560" y="1700808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декабря 2017 года  Президентом РФ Владимиром Владимировичем Путиным был подписан Указ о проведении в стране Года волонтёра.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городе действует более 50 объединений волонтеров. Наша задача-обучить добровольцев методам безопасного взаимодействия с людьми с ОВЗ в процессе их социализации и адаптации (участие в общественных мероприятиях).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 задача решается нами в рамках проекта «Есть контакт» в текущем году. По итогам проекта 90 волонтёров пройдут специализированное обучение по взаимодействию с людьми с ОВЗ.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 реализуется на средства муниципальной субсидии.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53" y="3489886"/>
            <a:ext cx="3111633" cy="2326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92" y="1772815"/>
            <a:ext cx="3097064" cy="155945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445224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1560" y="1700808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Хочу отметить, что эти показатели – высокие для некоммерческой организации, мы получили не только благодаря профессионализму наших волонтеров и работников, но благодаря поддержке и сотрудничеству, как с другими некоммерческими организациями, так и с государственными структурами, ориентированными на взаимодействие с нами. Мы активно взаимодействуем и с представителями министерства здравоохранения семьи и социального благополучия, и с министерством образования и науки УО, центром развития НКО при ОП УО, Агентством по труду и занятости. Я, как руководитель, вхожу в состав правления клуба лидеров НКО. В правильном партнерстве очень наглядно прослеживается принцип работы некоммерческой организации:  добровольность, социальная направленность, прозрачность деятельности и реальная видимость результатов. Именно поэтому текущий год мы для себя обозначили как год построения партнерских отношений, как внутри коллектива, так и с теми, с кем часто контактируем.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Благодарю за внимание!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уважением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Муромская Анна Владимировна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Директор АНО ДПО «ЦКСП»</a:t>
            </a:r>
          </a:p>
          <a:p>
            <a:pPr algn="just">
              <a:spcBef>
                <a:spcPct val="0"/>
              </a:spcBef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445224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27" y="1916832"/>
            <a:ext cx="2656912" cy="26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527504"/>
            <a:ext cx="6418144" cy="1101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года в цифрах: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743735"/>
            <a:ext cx="3384376" cy="86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благополучателей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492896"/>
            <a:ext cx="3384376" cy="86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обучающих семинаров для родителей на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безоплатной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основе:</a:t>
            </a: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4294388"/>
            <a:ext cx="3384376" cy="86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Обучено волонтеров 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pro-bono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тьюторов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3429000"/>
            <a:ext cx="3384376" cy="86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Освоено средств 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субсидий,грантов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оплаты за услуги)</a:t>
            </a: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8680" y="2043881"/>
            <a:ext cx="1808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720 человек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6435" y="2817304"/>
            <a:ext cx="1875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семинара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8680" y="3595496"/>
            <a:ext cx="20489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1 125 059,06р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4496247"/>
            <a:ext cx="14941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человек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372200" y="1916833"/>
            <a:ext cx="2520280" cy="2952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Получено положительных результатов психологической коррекции (</a:t>
            </a:r>
            <a:r>
              <a:rPr lang="ru-RU" sz="1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субьективная</a:t>
            </a:r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</a:t>
            </a:r>
            <a:r>
              <a:rPr lang="ru-RU" sz="1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благополучателя</a:t>
            </a:r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критерию: решение первоначальной проблемы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6049" y="4727082"/>
            <a:ext cx="27000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72% от первичных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обращений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8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27504"/>
            <a:ext cx="6418144" cy="1101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7" y="1636894"/>
            <a:ext cx="5209339" cy="2044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00" y="1861485"/>
            <a:ext cx="1200317" cy="1716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61485"/>
            <a:ext cx="1021866" cy="1696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3"/>
          <a:stretch/>
        </p:blipFill>
        <p:spPr>
          <a:xfrm>
            <a:off x="6411312" y="3819845"/>
            <a:ext cx="1203544" cy="1047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3" t="20563" r="39626" b="37452"/>
          <a:stretch/>
        </p:blipFill>
        <p:spPr>
          <a:xfrm>
            <a:off x="7695149" y="3796669"/>
            <a:ext cx="1067069" cy="1054065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252947" y="1597920"/>
            <a:ext cx="2711541" cy="263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Учредители и руководство Центром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7695148" y="4867355"/>
            <a:ext cx="1067070" cy="217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Муромская Анна Владимировна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290608" y="3594003"/>
            <a:ext cx="1921353" cy="174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Сологуб Дария Сергеевна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411312" y="4907315"/>
            <a:ext cx="1203544" cy="249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Тимохин Анатолий Владимирович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087115" y="3594003"/>
            <a:ext cx="1842885" cy="257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Герасименко Валерий Анатольевич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97814" y="3284984"/>
            <a:ext cx="5342338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осуществления указанных целей Автономная некоммерческая организация осуществляет следующие виды деятельности: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оказание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 психологических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оказание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образовательных услуг, в том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числе - услуги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сфере дополнительного образования детей и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взрослых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3306" y="4221088"/>
            <a:ext cx="581058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ru-RU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7814" y="4544189"/>
            <a:ext cx="5342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сентября 2016 года мы находимся по адресу: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г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Ульяновск, ул. Кузнецова, д10.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+7(967)7 - 748-480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448" y="1648238"/>
            <a:ext cx="6008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«Центр коррекционной и семейной психологии»  (АНО ДПО «ЦКСП») зарегистрирована 28 января 2015 года с целью оказания населению психолого-педагогической и социальной помощи и реализации дополнительных общеобразовательных и профессиональных программ для детей и взрослых.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4415370" cy="1101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сфера деятельности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99" y="556561"/>
            <a:ext cx="2726756" cy="1648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60" y="2276872"/>
            <a:ext cx="1984411" cy="33123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916832"/>
            <a:ext cx="597666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Наши специалисты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успешно работают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такими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психолого-социальными проблемами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семьи, о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наличии которых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нашем обществе не принято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говорить открыто, например: расстройства аутистического спектра, ДЦП, задержки психического развития, ментальная инвалидность. Задача специалистов в такой работе – коррекция нежелательного поведения и обучение членов семьи самостоятельным продуктивным навыкам взаимодействия между собой и с человеком с ОВЗ (ограниченные возможности здоровья)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4415370" cy="1101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целевые группы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4127" y="3254998"/>
            <a:ext cx="2846964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ети, оставшиеся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без попечения родителей;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7" y="2058519"/>
            <a:ext cx="2846964" cy="1080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Обучающиеся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испытывающие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трудности в освоении основных общеобразовательных программ, развитии и социальной адаптации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9341" y="2019837"/>
            <a:ext cx="2388479" cy="11188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Дети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расстройствами аутистического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спектра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(далее – РАС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9341" y="3224342"/>
            <a:ext cx="2388479" cy="11262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Семьи, воспитывающие детей с ограниченными возможностями здоровья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2204864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spcBef>
                <a:spcPct val="0"/>
              </a:spcBef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73816" y="4462561"/>
            <a:ext cx="2354004" cy="11266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отрудники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добровольцы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социально ориентированных некоммерческих организаций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4127" y="3871599"/>
            <a:ext cx="2846964" cy="6464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пециалисты сферы социальной помощи и вспомогательных профессий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05503"/>
            <a:ext cx="2004009" cy="11188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4" y="3280637"/>
            <a:ext cx="2073123" cy="11819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9" y="4518093"/>
            <a:ext cx="2072248" cy="10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специалисты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6" y="3789039"/>
            <a:ext cx="4307255" cy="10147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8187"/>
            <a:ext cx="4464496" cy="10853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9" y="1776653"/>
            <a:ext cx="4065077" cy="11731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03755"/>
            <a:ext cx="4529509" cy="8392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02" y="3789038"/>
            <a:ext cx="3120130" cy="1842949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5220072" y="1628800"/>
            <a:ext cx="3744416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работы </a:t>
            </a:r>
          </a:p>
          <a:p>
            <a:r>
              <a:rPr lang="ru-RU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ашей команды профессионалов: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цели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Ориентированность на результат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ичная ответственность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Объективность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Системное </a:t>
            </a:r>
            <a:r>
              <a:rPr lang="ru-RU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супервизирование</a:t>
            </a: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Взаимодополняющие способности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проекты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48539"/>
            <a:ext cx="2592287" cy="94311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7204" y="2839262"/>
            <a:ext cx="2664296" cy="231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 решал проблему ранней диагностики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 и РДА (ранний детский аутизм и расстройства аутистического спектра).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Ранняя диагностика позволяет существенно повысить уровень социальной адаптации «особого» ребенка и служит профилактикой вторичной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аутизации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семьи. 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Приняли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240 родителей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(дети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возрасте от 1 до 5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лет). 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70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родителей направлено  на консультацию у медицинского профильного специалиста (детский психиатр).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 детей получено подтверждение диагноза РДА или РАС 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психиатра (впервые установленный диагноз). </a:t>
            </a:r>
          </a:p>
          <a:p>
            <a:pPr algn="just">
              <a:spcBef>
                <a:spcPct val="0"/>
              </a:spcBef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4031" y="1844824"/>
            <a:ext cx="2664296" cy="172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сотрудничестве с Ульяновским отделением Российского детского фонда состоялось 24 выезда педагогов-психологов и клинических психологов на мероприятия проекта «Мобильная приемная», направленного на адаптацию и социализацию семей с детьми с РАС и РДА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43" y="3300408"/>
            <a:ext cx="2448272" cy="163218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56176" y="2891656"/>
            <a:ext cx="2736304" cy="1977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сотрудничестве с Дирекцией года добрых дел Ульяновской области Центр приняли участие в Весенней неделе добра.  (22-19.04.17). Выделено 10 часов на проведение индивидуальных консультация для семей, имеющих детей с РАС и РДА в формате благотворительных приемов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999435"/>
            <a:ext cx="2602853" cy="8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проекты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55776" y="2090900"/>
            <a:ext cx="3600400" cy="2741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Проведено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открытых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обучающих семинаров на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базе Областной библиотеки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им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Аксакова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(г. Ульяновск ул. Минаева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48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 algn="just">
              <a:spcBef>
                <a:spcPct val="0"/>
              </a:spcBef>
            </a:pP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Цикл благотворительных обучающих семинаров </a:t>
            </a: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Осознанное воспитание детей – как творческий процесс» </a:t>
            </a: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включает </a:t>
            </a: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себя основные темы </a:t>
            </a:r>
            <a:r>
              <a:rPr lang="ru-RU" sz="19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родительско</a:t>
            </a: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–семейных взаимоотношений, предлагает </a:t>
            </a: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знакомство с методиками воспитания детей и бесконфликтного решения разнообразных проблем "отцов и детей".</a:t>
            </a: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90900"/>
            <a:ext cx="968410" cy="13707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3" y="2090900"/>
            <a:ext cx="1027963" cy="1370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6218"/>
            <a:ext cx="1057209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" y="3501008"/>
            <a:ext cx="975635" cy="903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73" y="2136218"/>
            <a:ext cx="1441973" cy="9203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13" y="3388997"/>
            <a:ext cx="1078982" cy="17681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73" y="3138381"/>
            <a:ext cx="1441973" cy="9621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73" y="4151790"/>
            <a:ext cx="1444005" cy="9979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3" y="3551787"/>
            <a:ext cx="1027963" cy="8495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8" y="4444464"/>
            <a:ext cx="988086" cy="7127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3" y="4440394"/>
            <a:ext cx="1027963" cy="7093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00468"/>
            <a:ext cx="824492" cy="5493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97186"/>
            <a:ext cx="694210" cy="5711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572559"/>
            <a:ext cx="1016955" cy="5772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61" y="4593052"/>
            <a:ext cx="908656" cy="5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838" y="551729"/>
            <a:ext cx="6215570" cy="1101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социальных сетях (сайты, группы и страницы)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863084"/>
            <a:ext cx="2944416" cy="984568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дополнительного профессионального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коррекционной и семейной психологии»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 ДПО «ЦКСП»)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0" b="83370"/>
          <a:stretch/>
        </p:blipFill>
        <p:spPr>
          <a:xfrm>
            <a:off x="683568" y="527504"/>
            <a:ext cx="1345270" cy="1101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5" y="1772817"/>
            <a:ext cx="2163826" cy="12165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20" y="4437111"/>
            <a:ext cx="2314734" cy="13014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07" y="1789958"/>
            <a:ext cx="2202862" cy="12385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86" y="3123532"/>
            <a:ext cx="2170983" cy="1220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88203"/>
            <a:ext cx="2190143" cy="1231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3" y="4509120"/>
            <a:ext cx="2186658" cy="12293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69505"/>
            <a:ext cx="2266617" cy="127435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508104" y="1755380"/>
            <a:ext cx="223224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://ulgrad.ru/?p=165310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://reporter73.tv/2017/12/19/осторожно-утренник-или-мамам-вход-вос/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://www.ul.aif.ru/persona/darya_sologub_u_konfliktov_mezhdu_stranami_i_lyudmi_obshchaya_priroda интервью с научным руководителем Центра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•https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://www.youtube.com/watch?v=vxZxCZbhcak обучающий семинар по профилактике эмоционального  выгорания у работников НКО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://ulgrad.ru/?p=164181 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://1ul.ru/city_online/obshchestvo/news/kruchuverchu__s_uma_svozhu_ulyanovskiy_psiholog__o_vliyanii_spinnerov_na_psihiku_lyudey/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://reporter73.tv/2017/08/01/будь-здоров-аутизм-не-болезнь/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•https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://www.youtube.com/watch?v=_EQWahjYDdI отзыв о работе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•https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://www.asi.org.ru/news/2017/07/03/ulyanovsk-deti-s-autizmom/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•https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://vk.com/topic-46711104_33809810?z=video-46711104_171079806%2F812d3f39a88914e5f7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://www.ultoday.mv.ru/4-03-2016.pdf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•https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://www.youtube.com/watch?v=SEwOkNdzHRw&amp;feature=share</a:t>
            </a:r>
          </a:p>
          <a:p>
            <a:pPr algn="just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•https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www.youtube.com/watch?v=cuAzOtOkSBY&amp;feature=share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1390</Words>
  <Application>Microsoft Office PowerPoint</Application>
  <PresentationFormat>Экран 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Публичный годовой отчет за 2017 год</vt:lpstr>
      <vt:lpstr>Итоги года в цифрах:</vt:lpstr>
      <vt:lpstr>Кто мы</vt:lpstr>
      <vt:lpstr>Наша сфера деятельности</vt:lpstr>
      <vt:lpstr>Наши целевые группы</vt:lpstr>
      <vt:lpstr>Наши специалисты</vt:lpstr>
      <vt:lpstr>Наши проекты</vt:lpstr>
      <vt:lpstr>Наши проекты</vt:lpstr>
      <vt:lpstr>Мы в социальных сетях (сайты, группы и страницы)</vt:lpstr>
      <vt:lpstr>Отзывы о нашей работе</vt:lpstr>
      <vt:lpstr>Наш бюджет: поступления</vt:lpstr>
      <vt:lpstr>Наш бюджет: расходы</vt:lpstr>
      <vt:lpstr>Наши партнеры</vt:lpstr>
      <vt:lpstr>Наши достижения</vt:lpstr>
      <vt:lpstr>Наши планы</vt:lpstr>
      <vt:lpstr>Наши планы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</dc:title>
  <dc:creator>Server</dc:creator>
  <cp:lastModifiedBy>Server</cp:lastModifiedBy>
  <cp:revision>51</cp:revision>
  <dcterms:created xsi:type="dcterms:W3CDTF">2018-07-11T13:07:48Z</dcterms:created>
  <dcterms:modified xsi:type="dcterms:W3CDTF">2018-07-13T12:14:26Z</dcterms:modified>
</cp:coreProperties>
</file>